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</p:sldIdLst>
  <p:sldSz cx="18288000" cy="10287000"/>
  <p:notesSz cx="6858000" cy="9144000"/>
  <p:embeddedFontLst>
    <p:embeddedFont>
      <p:font typeface="Roboto Bold" charset="1" panose="02000000000000000000"/>
      <p:regular r:id="rId12"/>
    </p:embeddedFont>
    <p:embeddedFont>
      <p:font typeface="Roboto" charset="1" panose="02000000000000000000"/>
      <p:regular r:id="rId13"/>
    </p:embeddedFont>
    <p:embeddedFont>
      <p:font typeface="Poppins" charset="1" panose="00000500000000000000"/>
      <p:regular r:id="rId1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14" Target="fonts/font14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3007100" y="8616923"/>
            <a:ext cx="24576720" cy="4081467"/>
            <a:chOff x="0" y="0"/>
            <a:chExt cx="6472881" cy="1074954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6472881" cy="1074954"/>
            </a:xfrm>
            <a:custGeom>
              <a:avLst/>
              <a:gdLst/>
              <a:ahLst/>
              <a:cxnLst/>
              <a:rect r="r" b="b" t="t" l="l"/>
              <a:pathLst>
                <a:path h="1074954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1058889"/>
                  </a:lnTo>
                  <a:cubicBezTo>
                    <a:pt x="6472881" y="1063150"/>
                    <a:pt x="6471188" y="1067236"/>
                    <a:pt x="6468175" y="1070249"/>
                  </a:cubicBezTo>
                  <a:cubicBezTo>
                    <a:pt x="6465162" y="1073262"/>
                    <a:pt x="6461076" y="1074954"/>
                    <a:pt x="6456815" y="1074954"/>
                  </a:cubicBezTo>
                  <a:lnTo>
                    <a:pt x="16066" y="1074954"/>
                  </a:lnTo>
                  <a:cubicBezTo>
                    <a:pt x="11805" y="1074954"/>
                    <a:pt x="7718" y="1073262"/>
                    <a:pt x="4705" y="1070249"/>
                  </a:cubicBezTo>
                  <a:cubicBezTo>
                    <a:pt x="1693" y="1067236"/>
                    <a:pt x="0" y="1063150"/>
                    <a:pt x="0" y="1058889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1B4861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6472881" cy="11225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5216900" y="425584"/>
            <a:ext cx="2729361" cy="636570"/>
            <a:chOff x="0" y="0"/>
            <a:chExt cx="3639148" cy="84876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91657" cy="848761"/>
            </a:xfrm>
            <a:custGeom>
              <a:avLst/>
              <a:gdLst/>
              <a:ahLst/>
              <a:cxnLst/>
              <a:rect r="r" b="b" t="t" l="l"/>
              <a:pathLst>
                <a:path h="848761" w="591657">
                  <a:moveTo>
                    <a:pt x="0" y="0"/>
                  </a:moveTo>
                  <a:lnTo>
                    <a:pt x="591657" y="0"/>
                  </a:lnTo>
                  <a:lnTo>
                    <a:pt x="591657" y="848761"/>
                  </a:lnTo>
                  <a:lnTo>
                    <a:pt x="0" y="848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726525" y="58597"/>
              <a:ext cx="932202" cy="684806"/>
            </a:xfrm>
            <a:custGeom>
              <a:avLst/>
              <a:gdLst/>
              <a:ahLst/>
              <a:cxnLst/>
              <a:rect r="r" b="b" t="t" l="l"/>
              <a:pathLst>
                <a:path h="684806" w="932202">
                  <a:moveTo>
                    <a:pt x="0" y="0"/>
                  </a:moveTo>
                  <a:lnTo>
                    <a:pt x="932202" y="0"/>
                  </a:lnTo>
                  <a:lnTo>
                    <a:pt x="932202" y="684806"/>
                  </a:lnTo>
                  <a:lnTo>
                    <a:pt x="0" y="6848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93594" y="22630"/>
              <a:ext cx="803501" cy="803501"/>
            </a:xfrm>
            <a:custGeom>
              <a:avLst/>
              <a:gdLst/>
              <a:ahLst/>
              <a:cxnLst/>
              <a:rect r="r" b="b" t="t" l="l"/>
              <a:pathLst>
                <a:path h="803501" w="803501">
                  <a:moveTo>
                    <a:pt x="0" y="0"/>
                  </a:moveTo>
                  <a:lnTo>
                    <a:pt x="803501" y="0"/>
                  </a:lnTo>
                  <a:lnTo>
                    <a:pt x="803501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756800" y="22630"/>
              <a:ext cx="882349" cy="803501"/>
            </a:xfrm>
            <a:custGeom>
              <a:avLst/>
              <a:gdLst/>
              <a:ahLst/>
              <a:cxnLst/>
              <a:rect r="r" b="b" t="t" l="l"/>
              <a:pathLst>
                <a:path h="803501" w="882349">
                  <a:moveTo>
                    <a:pt x="0" y="0"/>
                  </a:moveTo>
                  <a:lnTo>
                    <a:pt x="882348" y="0"/>
                  </a:lnTo>
                  <a:lnTo>
                    <a:pt x="882348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grpSp>
        <p:nvGrpSpPr>
          <p:cNvPr name="Group 10" id="10"/>
          <p:cNvGrpSpPr/>
          <p:nvPr/>
        </p:nvGrpSpPr>
        <p:grpSpPr>
          <a:xfrm rot="0">
            <a:off x="-985485" y="8396249"/>
            <a:ext cx="20258970" cy="315924"/>
            <a:chOff x="0" y="0"/>
            <a:chExt cx="5335696" cy="83206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5335696" cy="83206"/>
            </a:xfrm>
            <a:custGeom>
              <a:avLst/>
              <a:gdLst/>
              <a:ahLst/>
              <a:cxnLst/>
              <a:rect r="r" b="b" t="t" l="l"/>
              <a:pathLst>
                <a:path h="83206" w="5335696">
                  <a:moveTo>
                    <a:pt x="19490" y="0"/>
                  </a:moveTo>
                  <a:lnTo>
                    <a:pt x="5316206" y="0"/>
                  </a:lnTo>
                  <a:cubicBezTo>
                    <a:pt x="5326970" y="0"/>
                    <a:pt x="5335696" y="8726"/>
                    <a:pt x="5335696" y="19490"/>
                  </a:cubicBezTo>
                  <a:lnTo>
                    <a:pt x="5335696" y="63717"/>
                  </a:lnTo>
                  <a:cubicBezTo>
                    <a:pt x="5335696" y="74481"/>
                    <a:pt x="5326970" y="83206"/>
                    <a:pt x="5316206" y="83206"/>
                  </a:cubicBezTo>
                  <a:lnTo>
                    <a:pt x="19490" y="83206"/>
                  </a:lnTo>
                  <a:cubicBezTo>
                    <a:pt x="8726" y="83206"/>
                    <a:pt x="0" y="74481"/>
                    <a:pt x="0" y="63717"/>
                  </a:cubicBezTo>
                  <a:lnTo>
                    <a:pt x="0" y="19490"/>
                  </a:lnTo>
                  <a:cubicBezTo>
                    <a:pt x="0" y="8726"/>
                    <a:pt x="8726" y="0"/>
                    <a:pt x="19490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47625"/>
              <a:ext cx="5335696" cy="130831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0">
            <a:off x="0" y="0"/>
            <a:ext cx="1119305" cy="1119305"/>
          </a:xfrm>
          <a:custGeom>
            <a:avLst/>
            <a:gdLst/>
            <a:ahLst/>
            <a:cxnLst/>
            <a:rect r="r" b="b" t="t" l="l"/>
            <a:pathLst>
              <a:path h="1119305" w="1119305">
                <a:moveTo>
                  <a:pt x="0" y="0"/>
                </a:moveTo>
                <a:lnTo>
                  <a:pt x="1119305" y="0"/>
                </a:lnTo>
                <a:lnTo>
                  <a:pt x="1119305" y="1119305"/>
                </a:lnTo>
                <a:lnTo>
                  <a:pt x="0" y="1119305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1602039" y="3746516"/>
            <a:ext cx="11567276" cy="17328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12770"/>
              </a:lnSpc>
            </a:pPr>
            <a:r>
              <a:rPr lang="en-US" sz="13586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Tittle 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602039" y="2598746"/>
            <a:ext cx="13586286" cy="7663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18"/>
              </a:lnSpc>
            </a:pPr>
            <a:r>
              <a:rPr lang="en-US" sz="4441" spc="1088">
                <a:solidFill>
                  <a:srgbClr val="203864"/>
                </a:solidFill>
                <a:latin typeface="Roboto"/>
                <a:ea typeface="Roboto"/>
                <a:cs typeface="Roboto"/>
                <a:sym typeface="Roboto"/>
              </a:rPr>
              <a:t>YOUR TITTLE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12236020" y="8874098"/>
            <a:ext cx="5752211" cy="64137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700"/>
              </a:lnSpc>
            </a:pPr>
            <a:r>
              <a:rPr lang="en-US" b="true" sz="5000">
                <a:solidFill>
                  <a:srgbClr val="FEFEFE"/>
                </a:solidFill>
                <a:latin typeface="Roboto Bold"/>
                <a:ea typeface="Roboto Bold"/>
                <a:cs typeface="Roboto Bold"/>
                <a:sym typeface="Roboto Bold"/>
              </a:rPr>
              <a:t>Presenter Name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665023" y="9601200"/>
            <a:ext cx="7399407" cy="4489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3290"/>
              </a:lnSpc>
            </a:pPr>
            <a:r>
              <a:rPr lang="en-US" b="true" sz="3500">
                <a:solidFill>
                  <a:srgbClr val="FEFEFE"/>
                </a:solidFill>
                <a:latin typeface="Roboto Bold"/>
                <a:ea typeface="Roboto Bold"/>
                <a:cs typeface="Roboto Bold"/>
                <a:sym typeface="Roboto Bold"/>
              </a:rPr>
              <a:t>(Presenter Institution)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34907" y="0"/>
            <a:ext cx="19908392" cy="1375535"/>
            <a:chOff x="0" y="0"/>
            <a:chExt cx="5243362" cy="3622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43363" cy="362281"/>
            </a:xfrm>
            <a:custGeom>
              <a:avLst/>
              <a:gdLst/>
              <a:ahLst/>
              <a:cxnLst/>
              <a:rect r="r" b="b" t="t" l="l"/>
              <a:pathLst>
                <a:path h="362281" w="5243363">
                  <a:moveTo>
                    <a:pt x="19833" y="0"/>
                  </a:moveTo>
                  <a:lnTo>
                    <a:pt x="5223530" y="0"/>
                  </a:lnTo>
                  <a:cubicBezTo>
                    <a:pt x="5228790" y="0"/>
                    <a:pt x="5233834" y="2090"/>
                    <a:pt x="5237554" y="5809"/>
                  </a:cubicBezTo>
                  <a:cubicBezTo>
                    <a:pt x="5241273" y="9528"/>
                    <a:pt x="5243363" y="14573"/>
                    <a:pt x="5243363" y="19833"/>
                  </a:cubicBezTo>
                  <a:lnTo>
                    <a:pt x="5243363" y="342448"/>
                  </a:lnTo>
                  <a:cubicBezTo>
                    <a:pt x="5243363" y="353401"/>
                    <a:pt x="5234483" y="362281"/>
                    <a:pt x="5223530" y="362281"/>
                  </a:cubicBezTo>
                  <a:lnTo>
                    <a:pt x="19833" y="362281"/>
                  </a:lnTo>
                  <a:cubicBezTo>
                    <a:pt x="14573" y="362281"/>
                    <a:pt x="9528" y="360191"/>
                    <a:pt x="5809" y="356472"/>
                  </a:cubicBezTo>
                  <a:cubicBezTo>
                    <a:pt x="2090" y="352752"/>
                    <a:pt x="0" y="347708"/>
                    <a:pt x="0" y="342448"/>
                  </a:cubicBezTo>
                  <a:lnTo>
                    <a:pt x="0" y="19833"/>
                  </a:lnTo>
                  <a:cubicBezTo>
                    <a:pt x="0" y="14573"/>
                    <a:pt x="2090" y="9528"/>
                    <a:pt x="5809" y="5809"/>
                  </a:cubicBezTo>
                  <a:cubicBezTo>
                    <a:pt x="9528" y="2090"/>
                    <a:pt x="14573" y="0"/>
                    <a:pt x="19833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5243362" cy="409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3007100" y="9258300"/>
            <a:ext cx="24576720" cy="3440090"/>
            <a:chOff x="0" y="0"/>
            <a:chExt cx="6472881" cy="906032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6472881" cy="906032"/>
            </a:xfrm>
            <a:custGeom>
              <a:avLst/>
              <a:gdLst/>
              <a:ahLst/>
              <a:cxnLst/>
              <a:rect r="r" b="b" t="t" l="l"/>
              <a:pathLst>
                <a:path h="906032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889966"/>
                  </a:lnTo>
                  <a:cubicBezTo>
                    <a:pt x="6472881" y="894227"/>
                    <a:pt x="6471188" y="898314"/>
                    <a:pt x="6468175" y="901326"/>
                  </a:cubicBezTo>
                  <a:cubicBezTo>
                    <a:pt x="6465162" y="904339"/>
                    <a:pt x="6461076" y="906032"/>
                    <a:pt x="6456815" y="906032"/>
                  </a:cubicBezTo>
                  <a:lnTo>
                    <a:pt x="16066" y="906032"/>
                  </a:lnTo>
                  <a:cubicBezTo>
                    <a:pt x="11805" y="906032"/>
                    <a:pt x="7718" y="904339"/>
                    <a:pt x="4705" y="901326"/>
                  </a:cubicBezTo>
                  <a:cubicBezTo>
                    <a:pt x="1693" y="898314"/>
                    <a:pt x="0" y="894227"/>
                    <a:pt x="0" y="889966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215D80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6472881" cy="953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8" id="8"/>
          <p:cNvGrpSpPr/>
          <p:nvPr/>
        </p:nvGrpSpPr>
        <p:grpSpPr>
          <a:xfrm rot="0">
            <a:off x="15335069" y="329378"/>
            <a:ext cx="2729361" cy="636570"/>
            <a:chOff x="0" y="0"/>
            <a:chExt cx="3639148" cy="848761"/>
          </a:xfrm>
        </p:grpSpPr>
        <p:sp>
          <p:nvSpPr>
            <p:cNvPr name="Freeform 9" id="9"/>
            <p:cNvSpPr/>
            <p:nvPr/>
          </p:nvSpPr>
          <p:spPr>
            <a:xfrm flipH="false" flipV="false" rot="0">
              <a:off x="0" y="0"/>
              <a:ext cx="591657" cy="848761"/>
            </a:xfrm>
            <a:custGeom>
              <a:avLst/>
              <a:gdLst/>
              <a:ahLst/>
              <a:cxnLst/>
              <a:rect r="r" b="b" t="t" l="l"/>
              <a:pathLst>
                <a:path h="848761" w="591657">
                  <a:moveTo>
                    <a:pt x="0" y="0"/>
                  </a:moveTo>
                  <a:lnTo>
                    <a:pt x="591657" y="0"/>
                  </a:lnTo>
                  <a:lnTo>
                    <a:pt x="591657" y="848761"/>
                  </a:lnTo>
                  <a:lnTo>
                    <a:pt x="0" y="848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10" id="10"/>
            <p:cNvSpPr/>
            <p:nvPr/>
          </p:nvSpPr>
          <p:spPr>
            <a:xfrm flipH="false" flipV="false" rot="0">
              <a:off x="726525" y="58597"/>
              <a:ext cx="932202" cy="684806"/>
            </a:xfrm>
            <a:custGeom>
              <a:avLst/>
              <a:gdLst/>
              <a:ahLst/>
              <a:cxnLst/>
              <a:rect r="r" b="b" t="t" l="l"/>
              <a:pathLst>
                <a:path h="684806" w="932202">
                  <a:moveTo>
                    <a:pt x="0" y="0"/>
                  </a:moveTo>
                  <a:lnTo>
                    <a:pt x="932202" y="0"/>
                  </a:lnTo>
                  <a:lnTo>
                    <a:pt x="932202" y="684806"/>
                  </a:lnTo>
                  <a:lnTo>
                    <a:pt x="0" y="6848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11" id="11"/>
            <p:cNvSpPr/>
            <p:nvPr/>
          </p:nvSpPr>
          <p:spPr>
            <a:xfrm flipH="false" flipV="false" rot="0">
              <a:off x="1793594" y="22630"/>
              <a:ext cx="803501" cy="803501"/>
            </a:xfrm>
            <a:custGeom>
              <a:avLst/>
              <a:gdLst/>
              <a:ahLst/>
              <a:cxnLst/>
              <a:rect r="r" b="b" t="t" l="l"/>
              <a:pathLst>
                <a:path h="803501" w="803501">
                  <a:moveTo>
                    <a:pt x="0" y="0"/>
                  </a:moveTo>
                  <a:lnTo>
                    <a:pt x="803501" y="0"/>
                  </a:lnTo>
                  <a:lnTo>
                    <a:pt x="803501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12" id="12"/>
            <p:cNvSpPr/>
            <p:nvPr/>
          </p:nvSpPr>
          <p:spPr>
            <a:xfrm flipH="false" flipV="false" rot="0">
              <a:off x="2756800" y="22630"/>
              <a:ext cx="882349" cy="803501"/>
            </a:xfrm>
            <a:custGeom>
              <a:avLst/>
              <a:gdLst/>
              <a:ahLst/>
              <a:cxnLst/>
              <a:rect r="r" b="b" t="t" l="l"/>
              <a:pathLst>
                <a:path h="803501" w="882349">
                  <a:moveTo>
                    <a:pt x="0" y="0"/>
                  </a:moveTo>
                  <a:lnTo>
                    <a:pt x="882348" y="0"/>
                  </a:lnTo>
                  <a:lnTo>
                    <a:pt x="882348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344371" y="427544"/>
            <a:ext cx="4011471" cy="625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12"/>
              </a:lnSpc>
            </a:pPr>
            <a:r>
              <a:rPr lang="en-US" sz="4800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Introduction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28700" y="2564429"/>
            <a:ext cx="13609664" cy="586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29"/>
              </a:lnSpc>
            </a:pPr>
            <a:r>
              <a:rPr lang="en-US" sz="4499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TEXT </a:t>
            </a:r>
          </a:p>
        </p:txBody>
      </p:sp>
      <p:sp>
        <p:nvSpPr>
          <p:cNvPr name="Freeform 15" id="15"/>
          <p:cNvSpPr/>
          <p:nvPr/>
        </p:nvSpPr>
        <p:spPr>
          <a:xfrm flipH="false" flipV="false" rot="0">
            <a:off x="17168695" y="9258300"/>
            <a:ext cx="1119305" cy="1028700"/>
          </a:xfrm>
          <a:custGeom>
            <a:avLst/>
            <a:gdLst/>
            <a:ahLst/>
            <a:cxnLst/>
            <a:rect r="r" b="b" t="t" l="l"/>
            <a:pathLst>
              <a:path h="1028700" w="1119305">
                <a:moveTo>
                  <a:pt x="0" y="0"/>
                </a:moveTo>
                <a:lnTo>
                  <a:pt x="1119305" y="0"/>
                </a:lnTo>
                <a:lnTo>
                  <a:pt x="111930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8807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34907" y="0"/>
            <a:ext cx="19908392" cy="1375535"/>
            <a:chOff x="0" y="0"/>
            <a:chExt cx="5243362" cy="3622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43363" cy="362281"/>
            </a:xfrm>
            <a:custGeom>
              <a:avLst/>
              <a:gdLst/>
              <a:ahLst/>
              <a:cxnLst/>
              <a:rect r="r" b="b" t="t" l="l"/>
              <a:pathLst>
                <a:path h="362281" w="5243363">
                  <a:moveTo>
                    <a:pt x="19833" y="0"/>
                  </a:moveTo>
                  <a:lnTo>
                    <a:pt x="5223530" y="0"/>
                  </a:lnTo>
                  <a:cubicBezTo>
                    <a:pt x="5228790" y="0"/>
                    <a:pt x="5233834" y="2090"/>
                    <a:pt x="5237554" y="5809"/>
                  </a:cubicBezTo>
                  <a:cubicBezTo>
                    <a:pt x="5241273" y="9528"/>
                    <a:pt x="5243363" y="14573"/>
                    <a:pt x="5243363" y="19833"/>
                  </a:cubicBezTo>
                  <a:lnTo>
                    <a:pt x="5243363" y="342448"/>
                  </a:lnTo>
                  <a:cubicBezTo>
                    <a:pt x="5243363" y="353401"/>
                    <a:pt x="5234483" y="362281"/>
                    <a:pt x="5223530" y="362281"/>
                  </a:cubicBezTo>
                  <a:lnTo>
                    <a:pt x="19833" y="362281"/>
                  </a:lnTo>
                  <a:cubicBezTo>
                    <a:pt x="14573" y="362281"/>
                    <a:pt x="9528" y="360191"/>
                    <a:pt x="5809" y="356472"/>
                  </a:cubicBezTo>
                  <a:cubicBezTo>
                    <a:pt x="2090" y="352752"/>
                    <a:pt x="0" y="347708"/>
                    <a:pt x="0" y="342448"/>
                  </a:cubicBezTo>
                  <a:lnTo>
                    <a:pt x="0" y="19833"/>
                  </a:lnTo>
                  <a:cubicBezTo>
                    <a:pt x="0" y="14573"/>
                    <a:pt x="2090" y="9528"/>
                    <a:pt x="5809" y="5809"/>
                  </a:cubicBezTo>
                  <a:cubicBezTo>
                    <a:pt x="9528" y="2090"/>
                    <a:pt x="14573" y="0"/>
                    <a:pt x="19833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5243362" cy="409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5335069" y="329378"/>
            <a:ext cx="2729361" cy="636570"/>
            <a:chOff x="0" y="0"/>
            <a:chExt cx="3639148" cy="84876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91657" cy="848761"/>
            </a:xfrm>
            <a:custGeom>
              <a:avLst/>
              <a:gdLst/>
              <a:ahLst/>
              <a:cxnLst/>
              <a:rect r="r" b="b" t="t" l="l"/>
              <a:pathLst>
                <a:path h="848761" w="591657">
                  <a:moveTo>
                    <a:pt x="0" y="0"/>
                  </a:moveTo>
                  <a:lnTo>
                    <a:pt x="591657" y="0"/>
                  </a:lnTo>
                  <a:lnTo>
                    <a:pt x="591657" y="848761"/>
                  </a:lnTo>
                  <a:lnTo>
                    <a:pt x="0" y="848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726525" y="58597"/>
              <a:ext cx="932202" cy="684806"/>
            </a:xfrm>
            <a:custGeom>
              <a:avLst/>
              <a:gdLst/>
              <a:ahLst/>
              <a:cxnLst/>
              <a:rect r="r" b="b" t="t" l="l"/>
              <a:pathLst>
                <a:path h="684806" w="932202">
                  <a:moveTo>
                    <a:pt x="0" y="0"/>
                  </a:moveTo>
                  <a:lnTo>
                    <a:pt x="932202" y="0"/>
                  </a:lnTo>
                  <a:lnTo>
                    <a:pt x="932202" y="684806"/>
                  </a:lnTo>
                  <a:lnTo>
                    <a:pt x="0" y="6848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93594" y="22630"/>
              <a:ext cx="803501" cy="803501"/>
            </a:xfrm>
            <a:custGeom>
              <a:avLst/>
              <a:gdLst/>
              <a:ahLst/>
              <a:cxnLst/>
              <a:rect r="r" b="b" t="t" l="l"/>
              <a:pathLst>
                <a:path h="803501" w="803501">
                  <a:moveTo>
                    <a:pt x="0" y="0"/>
                  </a:moveTo>
                  <a:lnTo>
                    <a:pt x="803501" y="0"/>
                  </a:lnTo>
                  <a:lnTo>
                    <a:pt x="803501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756800" y="22630"/>
              <a:ext cx="882349" cy="803501"/>
            </a:xfrm>
            <a:custGeom>
              <a:avLst/>
              <a:gdLst/>
              <a:ahLst/>
              <a:cxnLst/>
              <a:rect r="r" b="b" t="t" l="l"/>
              <a:pathLst>
                <a:path h="803501" w="882349">
                  <a:moveTo>
                    <a:pt x="0" y="0"/>
                  </a:moveTo>
                  <a:lnTo>
                    <a:pt x="882348" y="0"/>
                  </a:lnTo>
                  <a:lnTo>
                    <a:pt x="882348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344371" y="427544"/>
            <a:ext cx="4011471" cy="625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12"/>
              </a:lnSpc>
            </a:pPr>
            <a:r>
              <a:rPr lang="en-US" sz="4800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Method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564429"/>
            <a:ext cx="13609664" cy="586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29"/>
              </a:lnSpc>
            </a:pPr>
            <a:r>
              <a:rPr lang="en-US" sz="4499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TEXT 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-3007100" y="9258300"/>
            <a:ext cx="24576720" cy="3440090"/>
            <a:chOff x="0" y="0"/>
            <a:chExt cx="6472881" cy="90603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472881" cy="906032"/>
            </a:xfrm>
            <a:custGeom>
              <a:avLst/>
              <a:gdLst/>
              <a:ahLst/>
              <a:cxnLst/>
              <a:rect r="r" b="b" t="t" l="l"/>
              <a:pathLst>
                <a:path h="906032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889966"/>
                  </a:lnTo>
                  <a:cubicBezTo>
                    <a:pt x="6472881" y="894227"/>
                    <a:pt x="6471188" y="898314"/>
                    <a:pt x="6468175" y="901326"/>
                  </a:cubicBezTo>
                  <a:cubicBezTo>
                    <a:pt x="6465162" y="904339"/>
                    <a:pt x="6461076" y="906032"/>
                    <a:pt x="6456815" y="906032"/>
                  </a:cubicBezTo>
                  <a:lnTo>
                    <a:pt x="16066" y="906032"/>
                  </a:lnTo>
                  <a:cubicBezTo>
                    <a:pt x="11805" y="906032"/>
                    <a:pt x="7718" y="904339"/>
                    <a:pt x="4705" y="901326"/>
                  </a:cubicBezTo>
                  <a:cubicBezTo>
                    <a:pt x="1693" y="898314"/>
                    <a:pt x="0" y="894227"/>
                    <a:pt x="0" y="889966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215D80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6472881" cy="953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7168695" y="9258300"/>
            <a:ext cx="1119305" cy="1028700"/>
          </a:xfrm>
          <a:custGeom>
            <a:avLst/>
            <a:gdLst/>
            <a:ahLst/>
            <a:cxnLst/>
            <a:rect r="r" b="b" t="t" l="l"/>
            <a:pathLst>
              <a:path h="1028700" w="1119305">
                <a:moveTo>
                  <a:pt x="0" y="0"/>
                </a:moveTo>
                <a:lnTo>
                  <a:pt x="1119305" y="0"/>
                </a:lnTo>
                <a:lnTo>
                  <a:pt x="111930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8807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34907" y="0"/>
            <a:ext cx="19908392" cy="1375535"/>
            <a:chOff x="0" y="0"/>
            <a:chExt cx="5243362" cy="3622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43363" cy="362281"/>
            </a:xfrm>
            <a:custGeom>
              <a:avLst/>
              <a:gdLst/>
              <a:ahLst/>
              <a:cxnLst/>
              <a:rect r="r" b="b" t="t" l="l"/>
              <a:pathLst>
                <a:path h="362281" w="5243363">
                  <a:moveTo>
                    <a:pt x="19833" y="0"/>
                  </a:moveTo>
                  <a:lnTo>
                    <a:pt x="5223530" y="0"/>
                  </a:lnTo>
                  <a:cubicBezTo>
                    <a:pt x="5228790" y="0"/>
                    <a:pt x="5233834" y="2090"/>
                    <a:pt x="5237554" y="5809"/>
                  </a:cubicBezTo>
                  <a:cubicBezTo>
                    <a:pt x="5241273" y="9528"/>
                    <a:pt x="5243363" y="14573"/>
                    <a:pt x="5243363" y="19833"/>
                  </a:cubicBezTo>
                  <a:lnTo>
                    <a:pt x="5243363" y="342448"/>
                  </a:lnTo>
                  <a:cubicBezTo>
                    <a:pt x="5243363" y="353401"/>
                    <a:pt x="5234483" y="362281"/>
                    <a:pt x="5223530" y="362281"/>
                  </a:cubicBezTo>
                  <a:lnTo>
                    <a:pt x="19833" y="362281"/>
                  </a:lnTo>
                  <a:cubicBezTo>
                    <a:pt x="14573" y="362281"/>
                    <a:pt x="9528" y="360191"/>
                    <a:pt x="5809" y="356472"/>
                  </a:cubicBezTo>
                  <a:cubicBezTo>
                    <a:pt x="2090" y="352752"/>
                    <a:pt x="0" y="347708"/>
                    <a:pt x="0" y="342448"/>
                  </a:cubicBezTo>
                  <a:lnTo>
                    <a:pt x="0" y="19833"/>
                  </a:lnTo>
                  <a:cubicBezTo>
                    <a:pt x="0" y="14573"/>
                    <a:pt x="2090" y="9528"/>
                    <a:pt x="5809" y="5809"/>
                  </a:cubicBezTo>
                  <a:cubicBezTo>
                    <a:pt x="9528" y="2090"/>
                    <a:pt x="14573" y="0"/>
                    <a:pt x="19833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5243362" cy="409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5335069" y="329378"/>
            <a:ext cx="2729361" cy="636570"/>
            <a:chOff x="0" y="0"/>
            <a:chExt cx="3639148" cy="84876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91657" cy="848761"/>
            </a:xfrm>
            <a:custGeom>
              <a:avLst/>
              <a:gdLst/>
              <a:ahLst/>
              <a:cxnLst/>
              <a:rect r="r" b="b" t="t" l="l"/>
              <a:pathLst>
                <a:path h="848761" w="591657">
                  <a:moveTo>
                    <a:pt x="0" y="0"/>
                  </a:moveTo>
                  <a:lnTo>
                    <a:pt x="591657" y="0"/>
                  </a:lnTo>
                  <a:lnTo>
                    <a:pt x="591657" y="848761"/>
                  </a:lnTo>
                  <a:lnTo>
                    <a:pt x="0" y="848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726525" y="58597"/>
              <a:ext cx="932202" cy="684806"/>
            </a:xfrm>
            <a:custGeom>
              <a:avLst/>
              <a:gdLst/>
              <a:ahLst/>
              <a:cxnLst/>
              <a:rect r="r" b="b" t="t" l="l"/>
              <a:pathLst>
                <a:path h="684806" w="932202">
                  <a:moveTo>
                    <a:pt x="0" y="0"/>
                  </a:moveTo>
                  <a:lnTo>
                    <a:pt x="932202" y="0"/>
                  </a:lnTo>
                  <a:lnTo>
                    <a:pt x="932202" y="684806"/>
                  </a:lnTo>
                  <a:lnTo>
                    <a:pt x="0" y="6848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93594" y="22630"/>
              <a:ext cx="803501" cy="803501"/>
            </a:xfrm>
            <a:custGeom>
              <a:avLst/>
              <a:gdLst/>
              <a:ahLst/>
              <a:cxnLst/>
              <a:rect r="r" b="b" t="t" l="l"/>
              <a:pathLst>
                <a:path h="803501" w="803501">
                  <a:moveTo>
                    <a:pt x="0" y="0"/>
                  </a:moveTo>
                  <a:lnTo>
                    <a:pt x="803501" y="0"/>
                  </a:lnTo>
                  <a:lnTo>
                    <a:pt x="803501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756800" y="22630"/>
              <a:ext cx="882349" cy="803501"/>
            </a:xfrm>
            <a:custGeom>
              <a:avLst/>
              <a:gdLst/>
              <a:ahLst/>
              <a:cxnLst/>
              <a:rect r="r" b="b" t="t" l="l"/>
              <a:pathLst>
                <a:path h="803501" w="882349">
                  <a:moveTo>
                    <a:pt x="0" y="0"/>
                  </a:moveTo>
                  <a:lnTo>
                    <a:pt x="882348" y="0"/>
                  </a:lnTo>
                  <a:lnTo>
                    <a:pt x="882348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344371" y="427544"/>
            <a:ext cx="6381515" cy="625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12"/>
              </a:lnSpc>
            </a:pPr>
            <a:r>
              <a:rPr lang="en-US" sz="4800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Result and Discussion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564429"/>
            <a:ext cx="13609664" cy="586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29"/>
              </a:lnSpc>
            </a:pPr>
            <a:r>
              <a:rPr lang="en-US" sz="4499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TEXT 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-3007100" y="9258300"/>
            <a:ext cx="24576720" cy="3440090"/>
            <a:chOff x="0" y="0"/>
            <a:chExt cx="6472881" cy="90603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472881" cy="906032"/>
            </a:xfrm>
            <a:custGeom>
              <a:avLst/>
              <a:gdLst/>
              <a:ahLst/>
              <a:cxnLst/>
              <a:rect r="r" b="b" t="t" l="l"/>
              <a:pathLst>
                <a:path h="906032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889966"/>
                  </a:lnTo>
                  <a:cubicBezTo>
                    <a:pt x="6472881" y="894227"/>
                    <a:pt x="6471188" y="898314"/>
                    <a:pt x="6468175" y="901326"/>
                  </a:cubicBezTo>
                  <a:cubicBezTo>
                    <a:pt x="6465162" y="904339"/>
                    <a:pt x="6461076" y="906032"/>
                    <a:pt x="6456815" y="906032"/>
                  </a:cubicBezTo>
                  <a:lnTo>
                    <a:pt x="16066" y="906032"/>
                  </a:lnTo>
                  <a:cubicBezTo>
                    <a:pt x="11805" y="906032"/>
                    <a:pt x="7718" y="904339"/>
                    <a:pt x="4705" y="901326"/>
                  </a:cubicBezTo>
                  <a:cubicBezTo>
                    <a:pt x="1693" y="898314"/>
                    <a:pt x="0" y="894227"/>
                    <a:pt x="0" y="889966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215D80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6472881" cy="953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7168695" y="9258300"/>
            <a:ext cx="1119305" cy="1028700"/>
          </a:xfrm>
          <a:custGeom>
            <a:avLst/>
            <a:gdLst/>
            <a:ahLst/>
            <a:cxnLst/>
            <a:rect r="r" b="b" t="t" l="l"/>
            <a:pathLst>
              <a:path h="1028700" w="1119305">
                <a:moveTo>
                  <a:pt x="0" y="0"/>
                </a:moveTo>
                <a:lnTo>
                  <a:pt x="1119305" y="0"/>
                </a:lnTo>
                <a:lnTo>
                  <a:pt x="111930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8807" r="0" b="0"/>
            </a:stretch>
          </a:blipFill>
        </p:spPr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-634907" y="0"/>
            <a:ext cx="19908392" cy="1375535"/>
            <a:chOff x="0" y="0"/>
            <a:chExt cx="5243362" cy="3622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5243363" cy="362281"/>
            </a:xfrm>
            <a:custGeom>
              <a:avLst/>
              <a:gdLst/>
              <a:ahLst/>
              <a:cxnLst/>
              <a:rect r="r" b="b" t="t" l="l"/>
              <a:pathLst>
                <a:path h="362281" w="5243363">
                  <a:moveTo>
                    <a:pt x="19833" y="0"/>
                  </a:moveTo>
                  <a:lnTo>
                    <a:pt x="5223530" y="0"/>
                  </a:lnTo>
                  <a:cubicBezTo>
                    <a:pt x="5228790" y="0"/>
                    <a:pt x="5233834" y="2090"/>
                    <a:pt x="5237554" y="5809"/>
                  </a:cubicBezTo>
                  <a:cubicBezTo>
                    <a:pt x="5241273" y="9528"/>
                    <a:pt x="5243363" y="14573"/>
                    <a:pt x="5243363" y="19833"/>
                  </a:cubicBezTo>
                  <a:lnTo>
                    <a:pt x="5243363" y="342448"/>
                  </a:lnTo>
                  <a:cubicBezTo>
                    <a:pt x="5243363" y="353401"/>
                    <a:pt x="5234483" y="362281"/>
                    <a:pt x="5223530" y="362281"/>
                  </a:cubicBezTo>
                  <a:lnTo>
                    <a:pt x="19833" y="362281"/>
                  </a:lnTo>
                  <a:cubicBezTo>
                    <a:pt x="14573" y="362281"/>
                    <a:pt x="9528" y="360191"/>
                    <a:pt x="5809" y="356472"/>
                  </a:cubicBezTo>
                  <a:cubicBezTo>
                    <a:pt x="2090" y="352752"/>
                    <a:pt x="0" y="347708"/>
                    <a:pt x="0" y="342448"/>
                  </a:cubicBezTo>
                  <a:lnTo>
                    <a:pt x="0" y="19833"/>
                  </a:lnTo>
                  <a:cubicBezTo>
                    <a:pt x="0" y="14573"/>
                    <a:pt x="2090" y="9528"/>
                    <a:pt x="5809" y="5809"/>
                  </a:cubicBezTo>
                  <a:cubicBezTo>
                    <a:pt x="9528" y="2090"/>
                    <a:pt x="14573" y="0"/>
                    <a:pt x="19833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5243362" cy="409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15335069" y="329378"/>
            <a:ext cx="2729361" cy="636570"/>
            <a:chOff x="0" y="0"/>
            <a:chExt cx="3639148" cy="848761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91657" cy="848761"/>
            </a:xfrm>
            <a:custGeom>
              <a:avLst/>
              <a:gdLst/>
              <a:ahLst/>
              <a:cxnLst/>
              <a:rect r="r" b="b" t="t" l="l"/>
              <a:pathLst>
                <a:path h="848761" w="591657">
                  <a:moveTo>
                    <a:pt x="0" y="0"/>
                  </a:moveTo>
                  <a:lnTo>
                    <a:pt x="591657" y="0"/>
                  </a:lnTo>
                  <a:lnTo>
                    <a:pt x="591657" y="848761"/>
                  </a:lnTo>
                  <a:lnTo>
                    <a:pt x="0" y="84876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7" id="7"/>
            <p:cNvSpPr/>
            <p:nvPr/>
          </p:nvSpPr>
          <p:spPr>
            <a:xfrm flipH="false" flipV="false" rot="0">
              <a:off x="726525" y="58597"/>
              <a:ext cx="932202" cy="684806"/>
            </a:xfrm>
            <a:custGeom>
              <a:avLst/>
              <a:gdLst/>
              <a:ahLst/>
              <a:cxnLst/>
              <a:rect r="r" b="b" t="t" l="l"/>
              <a:pathLst>
                <a:path h="684806" w="932202">
                  <a:moveTo>
                    <a:pt x="0" y="0"/>
                  </a:moveTo>
                  <a:lnTo>
                    <a:pt x="932202" y="0"/>
                  </a:lnTo>
                  <a:lnTo>
                    <a:pt x="932202" y="684806"/>
                  </a:lnTo>
                  <a:lnTo>
                    <a:pt x="0" y="68480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8" id="8"/>
            <p:cNvSpPr/>
            <p:nvPr/>
          </p:nvSpPr>
          <p:spPr>
            <a:xfrm flipH="false" flipV="false" rot="0">
              <a:off x="1793594" y="22630"/>
              <a:ext cx="803501" cy="803501"/>
            </a:xfrm>
            <a:custGeom>
              <a:avLst/>
              <a:gdLst/>
              <a:ahLst/>
              <a:cxnLst/>
              <a:rect r="r" b="b" t="t" l="l"/>
              <a:pathLst>
                <a:path h="803501" w="803501">
                  <a:moveTo>
                    <a:pt x="0" y="0"/>
                  </a:moveTo>
                  <a:lnTo>
                    <a:pt x="803501" y="0"/>
                  </a:lnTo>
                  <a:lnTo>
                    <a:pt x="803501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9" id="9"/>
            <p:cNvSpPr/>
            <p:nvPr/>
          </p:nvSpPr>
          <p:spPr>
            <a:xfrm flipH="false" flipV="false" rot="0">
              <a:off x="2756800" y="22630"/>
              <a:ext cx="882349" cy="803501"/>
            </a:xfrm>
            <a:custGeom>
              <a:avLst/>
              <a:gdLst/>
              <a:ahLst/>
              <a:cxnLst/>
              <a:rect r="r" b="b" t="t" l="l"/>
              <a:pathLst>
                <a:path h="803501" w="882349">
                  <a:moveTo>
                    <a:pt x="0" y="0"/>
                  </a:moveTo>
                  <a:lnTo>
                    <a:pt x="882348" y="0"/>
                  </a:lnTo>
                  <a:lnTo>
                    <a:pt x="882348" y="803501"/>
                  </a:lnTo>
                  <a:lnTo>
                    <a:pt x="0" y="80350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sp>
        <p:nvSpPr>
          <p:cNvPr name="TextBox 10" id="10"/>
          <p:cNvSpPr txBox="true"/>
          <p:nvPr/>
        </p:nvSpPr>
        <p:spPr>
          <a:xfrm rot="0">
            <a:off x="344371" y="427544"/>
            <a:ext cx="6381515" cy="62522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512"/>
              </a:lnSpc>
            </a:pPr>
            <a:r>
              <a:rPr lang="en-US" sz="4800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Conclusion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1028700" y="2564429"/>
            <a:ext cx="13609664" cy="58673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29"/>
              </a:lnSpc>
            </a:pPr>
            <a:r>
              <a:rPr lang="en-US" sz="4499" b="true">
                <a:solidFill>
                  <a:srgbClr val="203864"/>
                </a:solidFill>
                <a:latin typeface="Roboto Bold"/>
                <a:ea typeface="Roboto Bold"/>
                <a:cs typeface="Roboto Bold"/>
                <a:sym typeface="Roboto Bold"/>
              </a:rPr>
              <a:t>TEXT </a:t>
            </a:r>
          </a:p>
        </p:txBody>
      </p:sp>
      <p:grpSp>
        <p:nvGrpSpPr>
          <p:cNvPr name="Group 12" id="12"/>
          <p:cNvGrpSpPr/>
          <p:nvPr/>
        </p:nvGrpSpPr>
        <p:grpSpPr>
          <a:xfrm rot="0">
            <a:off x="-3007100" y="9258300"/>
            <a:ext cx="24576720" cy="3440090"/>
            <a:chOff x="0" y="0"/>
            <a:chExt cx="6472881" cy="906032"/>
          </a:xfrm>
        </p:grpSpPr>
        <p:sp>
          <p:nvSpPr>
            <p:cNvPr name="Freeform 13" id="13"/>
            <p:cNvSpPr/>
            <p:nvPr/>
          </p:nvSpPr>
          <p:spPr>
            <a:xfrm flipH="false" flipV="false" rot="0">
              <a:off x="0" y="0"/>
              <a:ext cx="6472881" cy="906032"/>
            </a:xfrm>
            <a:custGeom>
              <a:avLst/>
              <a:gdLst/>
              <a:ahLst/>
              <a:cxnLst/>
              <a:rect r="r" b="b" t="t" l="l"/>
              <a:pathLst>
                <a:path h="906032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889966"/>
                  </a:lnTo>
                  <a:cubicBezTo>
                    <a:pt x="6472881" y="894227"/>
                    <a:pt x="6471188" y="898314"/>
                    <a:pt x="6468175" y="901326"/>
                  </a:cubicBezTo>
                  <a:cubicBezTo>
                    <a:pt x="6465162" y="904339"/>
                    <a:pt x="6461076" y="906032"/>
                    <a:pt x="6456815" y="906032"/>
                  </a:cubicBezTo>
                  <a:lnTo>
                    <a:pt x="16066" y="906032"/>
                  </a:lnTo>
                  <a:cubicBezTo>
                    <a:pt x="11805" y="906032"/>
                    <a:pt x="7718" y="904339"/>
                    <a:pt x="4705" y="901326"/>
                  </a:cubicBezTo>
                  <a:cubicBezTo>
                    <a:pt x="1693" y="898314"/>
                    <a:pt x="0" y="894227"/>
                    <a:pt x="0" y="889966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215D80"/>
            </a:solidFill>
          </p:spPr>
        </p:sp>
        <p:sp>
          <p:nvSpPr>
            <p:cNvPr name="TextBox 14" id="14"/>
            <p:cNvSpPr txBox="true"/>
            <p:nvPr/>
          </p:nvSpPr>
          <p:spPr>
            <a:xfrm>
              <a:off x="0" y="-47625"/>
              <a:ext cx="6472881" cy="953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5" id="15"/>
          <p:cNvSpPr/>
          <p:nvPr/>
        </p:nvSpPr>
        <p:spPr>
          <a:xfrm flipH="false" flipV="false" rot="0">
            <a:off x="17168695" y="9258300"/>
            <a:ext cx="1119305" cy="1028700"/>
          </a:xfrm>
          <a:custGeom>
            <a:avLst/>
            <a:gdLst/>
            <a:ahLst/>
            <a:cxnLst/>
            <a:rect r="r" b="b" t="t" l="l"/>
            <a:pathLst>
              <a:path h="1028700" w="1119305">
                <a:moveTo>
                  <a:pt x="0" y="0"/>
                </a:moveTo>
                <a:lnTo>
                  <a:pt x="1119305" y="0"/>
                </a:lnTo>
                <a:lnTo>
                  <a:pt x="111930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8807" r="0" b="0"/>
            </a:stretch>
          </a:blipFill>
        </p:spPr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-2614656">
            <a:off x="67436" y="-1122362"/>
            <a:ext cx="4755226" cy="1375535"/>
            <a:chOff x="0" y="0"/>
            <a:chExt cx="1252405" cy="36228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252405" cy="362281"/>
            </a:xfrm>
            <a:custGeom>
              <a:avLst/>
              <a:gdLst/>
              <a:ahLst/>
              <a:cxnLst/>
              <a:rect r="r" b="b" t="t" l="l"/>
              <a:pathLst>
                <a:path h="362281" w="1252405">
                  <a:moveTo>
                    <a:pt x="83032" y="0"/>
                  </a:moveTo>
                  <a:lnTo>
                    <a:pt x="1169373" y="0"/>
                  </a:lnTo>
                  <a:cubicBezTo>
                    <a:pt x="1191394" y="0"/>
                    <a:pt x="1212514" y="8748"/>
                    <a:pt x="1228086" y="24320"/>
                  </a:cubicBezTo>
                  <a:cubicBezTo>
                    <a:pt x="1243657" y="39891"/>
                    <a:pt x="1252405" y="61011"/>
                    <a:pt x="1252405" y="83032"/>
                  </a:cubicBezTo>
                  <a:lnTo>
                    <a:pt x="1252405" y="279248"/>
                  </a:lnTo>
                  <a:cubicBezTo>
                    <a:pt x="1252405" y="325106"/>
                    <a:pt x="1215230" y="362281"/>
                    <a:pt x="1169373" y="362281"/>
                  </a:cubicBezTo>
                  <a:lnTo>
                    <a:pt x="83032" y="362281"/>
                  </a:lnTo>
                  <a:cubicBezTo>
                    <a:pt x="61011" y="362281"/>
                    <a:pt x="39891" y="353533"/>
                    <a:pt x="24320" y="337961"/>
                  </a:cubicBezTo>
                  <a:cubicBezTo>
                    <a:pt x="8748" y="322389"/>
                    <a:pt x="0" y="301270"/>
                    <a:pt x="0" y="279248"/>
                  </a:cubicBezTo>
                  <a:lnTo>
                    <a:pt x="0" y="83032"/>
                  </a:lnTo>
                  <a:cubicBezTo>
                    <a:pt x="0" y="61011"/>
                    <a:pt x="8748" y="39891"/>
                    <a:pt x="24320" y="24320"/>
                  </a:cubicBezTo>
                  <a:cubicBezTo>
                    <a:pt x="39891" y="8748"/>
                    <a:pt x="61011" y="0"/>
                    <a:pt x="83032" y="0"/>
                  </a:cubicBezTo>
                  <a:close/>
                </a:path>
              </a:pathLst>
            </a:custGeom>
            <a:solidFill>
              <a:srgbClr val="1D94BE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47625"/>
              <a:ext cx="1252405" cy="40990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5" id="5"/>
          <p:cNvGrpSpPr/>
          <p:nvPr/>
        </p:nvGrpSpPr>
        <p:grpSpPr>
          <a:xfrm rot="0">
            <a:off x="-514728" y="-251667"/>
            <a:ext cx="19788213" cy="6987996"/>
            <a:chOff x="0" y="0"/>
            <a:chExt cx="5211710" cy="1840460"/>
          </a:xfrm>
        </p:grpSpPr>
        <p:sp>
          <p:nvSpPr>
            <p:cNvPr name="Freeform 6" id="6"/>
            <p:cNvSpPr/>
            <p:nvPr/>
          </p:nvSpPr>
          <p:spPr>
            <a:xfrm flipH="false" flipV="false" rot="0">
              <a:off x="0" y="0"/>
              <a:ext cx="5211711" cy="1840460"/>
            </a:xfrm>
            <a:custGeom>
              <a:avLst/>
              <a:gdLst/>
              <a:ahLst/>
              <a:cxnLst/>
              <a:rect r="r" b="b" t="t" l="l"/>
              <a:pathLst>
                <a:path h="1840460" w="5211711">
                  <a:moveTo>
                    <a:pt x="19953" y="0"/>
                  </a:moveTo>
                  <a:lnTo>
                    <a:pt x="5191758" y="0"/>
                  </a:lnTo>
                  <a:cubicBezTo>
                    <a:pt x="5202777" y="0"/>
                    <a:pt x="5211711" y="8933"/>
                    <a:pt x="5211711" y="19953"/>
                  </a:cubicBezTo>
                  <a:lnTo>
                    <a:pt x="5211711" y="1820507"/>
                  </a:lnTo>
                  <a:cubicBezTo>
                    <a:pt x="5211711" y="1825799"/>
                    <a:pt x="5209608" y="1830874"/>
                    <a:pt x="5205866" y="1834616"/>
                  </a:cubicBezTo>
                  <a:cubicBezTo>
                    <a:pt x="5202124" y="1838358"/>
                    <a:pt x="5197049" y="1840460"/>
                    <a:pt x="5191758" y="1840460"/>
                  </a:cubicBezTo>
                  <a:lnTo>
                    <a:pt x="19953" y="1840460"/>
                  </a:lnTo>
                  <a:cubicBezTo>
                    <a:pt x="14661" y="1840460"/>
                    <a:pt x="9586" y="1838358"/>
                    <a:pt x="5844" y="1834616"/>
                  </a:cubicBezTo>
                  <a:cubicBezTo>
                    <a:pt x="2102" y="1830874"/>
                    <a:pt x="0" y="1825799"/>
                    <a:pt x="0" y="1820507"/>
                  </a:cubicBezTo>
                  <a:lnTo>
                    <a:pt x="0" y="19953"/>
                  </a:lnTo>
                  <a:cubicBezTo>
                    <a:pt x="0" y="14661"/>
                    <a:pt x="2102" y="9586"/>
                    <a:pt x="5844" y="5844"/>
                  </a:cubicBezTo>
                  <a:cubicBezTo>
                    <a:pt x="9586" y="2102"/>
                    <a:pt x="14661" y="0"/>
                    <a:pt x="19953" y="0"/>
                  </a:cubicBezTo>
                  <a:close/>
                </a:path>
              </a:pathLst>
            </a:custGeom>
            <a:solidFill>
              <a:srgbClr val="1B4861"/>
            </a:solidFill>
          </p:spPr>
        </p:sp>
        <p:sp>
          <p:nvSpPr>
            <p:cNvPr name="TextBox 7" id="7"/>
            <p:cNvSpPr txBox="true"/>
            <p:nvPr/>
          </p:nvSpPr>
          <p:spPr>
            <a:xfrm>
              <a:off x="0" y="-47625"/>
              <a:ext cx="5211710" cy="188808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TextBox 8" id="8"/>
          <p:cNvSpPr txBox="true"/>
          <p:nvPr/>
        </p:nvSpPr>
        <p:spPr>
          <a:xfrm rot="0">
            <a:off x="2186906" y="410210"/>
            <a:ext cx="13914188" cy="6184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</a:pPr>
            <a:r>
              <a:rPr lang="en-US" sz="3399" spc="832">
                <a:solidFill>
                  <a:srgbClr val="FEFEFE"/>
                </a:solidFill>
                <a:latin typeface="Poppins"/>
                <a:ea typeface="Poppins"/>
                <a:cs typeface="Poppins"/>
                <a:sym typeface="Poppins"/>
              </a:rPr>
              <a:t>SUSTAINABLE DEVELOPMENT IN COASTAL AREA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220775" y="1276350"/>
            <a:ext cx="11846450" cy="13340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776"/>
              </a:lnSpc>
            </a:pPr>
            <a:r>
              <a:rPr lang="en-US" b="true" sz="10400">
                <a:solidFill>
                  <a:srgbClr val="FEFEFE"/>
                </a:solidFill>
                <a:latin typeface="Roboto Bold"/>
                <a:ea typeface="Roboto Bold"/>
                <a:cs typeface="Roboto Bold"/>
                <a:sym typeface="Roboto Bold"/>
              </a:rPr>
              <a:t>CoESDev 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2478016" y="2543684"/>
            <a:ext cx="13331968" cy="42481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359"/>
              </a:lnSpc>
            </a:pPr>
            <a:r>
              <a:rPr lang="en-US" sz="2400">
                <a:solidFill>
                  <a:srgbClr val="FEFEFE"/>
                </a:solidFill>
                <a:latin typeface="Poppins"/>
                <a:ea typeface="Poppins"/>
                <a:cs typeface="Poppins"/>
                <a:sym typeface="Poppins"/>
              </a:rPr>
              <a:t>International Conference on Coastal Ecosystem and Sustainable Development 2026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4152993" y="3568574"/>
            <a:ext cx="10256535" cy="2392137"/>
            <a:chOff x="0" y="0"/>
            <a:chExt cx="13675380" cy="318951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2223359" cy="3189517"/>
            </a:xfrm>
            <a:custGeom>
              <a:avLst/>
              <a:gdLst/>
              <a:ahLst/>
              <a:cxnLst/>
              <a:rect r="r" b="b" t="t" l="l"/>
              <a:pathLst>
                <a:path h="3189517" w="2223359">
                  <a:moveTo>
                    <a:pt x="0" y="0"/>
                  </a:moveTo>
                  <a:lnTo>
                    <a:pt x="2223359" y="0"/>
                  </a:lnTo>
                  <a:lnTo>
                    <a:pt x="2223359" y="3189517"/>
                  </a:lnTo>
                  <a:lnTo>
                    <a:pt x="0" y="3189517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/>
              <a:stretch>
                <a:fillRect l="0" t="0" r="0" b="0"/>
              </a:stretch>
            </a:blipFill>
          </p:spPr>
        </p:sp>
        <p:sp>
          <p:nvSpPr>
            <p:cNvPr name="Freeform 13" id="13"/>
            <p:cNvSpPr/>
            <p:nvPr/>
          </p:nvSpPr>
          <p:spPr>
            <a:xfrm flipH="false" flipV="false" rot="0">
              <a:off x="2730172" y="220200"/>
              <a:ext cx="3503076" cy="2573398"/>
            </a:xfrm>
            <a:custGeom>
              <a:avLst/>
              <a:gdLst/>
              <a:ahLst/>
              <a:cxnLst/>
              <a:rect r="r" b="b" t="t" l="l"/>
              <a:pathLst>
                <a:path h="2573398" w="3503076">
                  <a:moveTo>
                    <a:pt x="0" y="0"/>
                  </a:moveTo>
                  <a:lnTo>
                    <a:pt x="3503076" y="0"/>
                  </a:lnTo>
                  <a:lnTo>
                    <a:pt x="3503076" y="2573398"/>
                  </a:lnTo>
                  <a:lnTo>
                    <a:pt x="0" y="257339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l="-17457" t="-39175" r="-16801" b="-43586"/>
              </a:stretch>
            </a:blipFill>
          </p:spPr>
        </p:sp>
        <p:sp>
          <p:nvSpPr>
            <p:cNvPr name="Freeform 14" id="14"/>
            <p:cNvSpPr/>
            <p:nvPr/>
          </p:nvSpPr>
          <p:spPr>
            <a:xfrm flipH="false" flipV="false" rot="0">
              <a:off x="6740061" y="85040"/>
              <a:ext cx="3019436" cy="3019436"/>
            </a:xfrm>
            <a:custGeom>
              <a:avLst/>
              <a:gdLst/>
              <a:ahLst/>
              <a:cxnLst/>
              <a:rect r="r" b="b" t="t" l="l"/>
              <a:pathLst>
                <a:path h="3019436" w="3019436">
                  <a:moveTo>
                    <a:pt x="0" y="0"/>
                  </a:moveTo>
                  <a:lnTo>
                    <a:pt x="3019437" y="0"/>
                  </a:lnTo>
                  <a:lnTo>
                    <a:pt x="3019437" y="3019436"/>
                  </a:lnTo>
                  <a:lnTo>
                    <a:pt x="0" y="30194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sp>
          <p:nvSpPr>
            <p:cNvPr name="Freeform 15" id="15"/>
            <p:cNvSpPr/>
            <p:nvPr/>
          </p:nvSpPr>
          <p:spPr>
            <a:xfrm flipH="false" flipV="false" rot="0">
              <a:off x="10359644" y="85040"/>
              <a:ext cx="3315736" cy="3019436"/>
            </a:xfrm>
            <a:custGeom>
              <a:avLst/>
              <a:gdLst/>
              <a:ahLst/>
              <a:cxnLst/>
              <a:rect r="r" b="b" t="t" l="l"/>
              <a:pathLst>
                <a:path h="3019436" w="3315736">
                  <a:moveTo>
                    <a:pt x="0" y="0"/>
                  </a:moveTo>
                  <a:lnTo>
                    <a:pt x="3315736" y="0"/>
                  </a:lnTo>
                  <a:lnTo>
                    <a:pt x="3315736" y="3019436"/>
                  </a:lnTo>
                  <a:lnTo>
                    <a:pt x="0" y="3019436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5"/>
              <a:stretch>
                <a:fillRect l="0" t="0" r="0" b="0"/>
              </a:stretch>
            </a:blipFill>
          </p:spPr>
        </p:sp>
      </p:grpSp>
      <p:grpSp>
        <p:nvGrpSpPr>
          <p:cNvPr name="Group 16" id="16"/>
          <p:cNvGrpSpPr/>
          <p:nvPr/>
        </p:nvGrpSpPr>
        <p:grpSpPr>
          <a:xfrm rot="0">
            <a:off x="-3007100" y="9258300"/>
            <a:ext cx="24576720" cy="3440090"/>
            <a:chOff x="0" y="0"/>
            <a:chExt cx="6472881" cy="906032"/>
          </a:xfrm>
        </p:grpSpPr>
        <p:sp>
          <p:nvSpPr>
            <p:cNvPr name="Freeform 17" id="17"/>
            <p:cNvSpPr/>
            <p:nvPr/>
          </p:nvSpPr>
          <p:spPr>
            <a:xfrm flipH="false" flipV="false" rot="0">
              <a:off x="0" y="0"/>
              <a:ext cx="6472881" cy="906032"/>
            </a:xfrm>
            <a:custGeom>
              <a:avLst/>
              <a:gdLst/>
              <a:ahLst/>
              <a:cxnLst/>
              <a:rect r="r" b="b" t="t" l="l"/>
              <a:pathLst>
                <a:path h="906032" w="6472881">
                  <a:moveTo>
                    <a:pt x="16066" y="0"/>
                  </a:moveTo>
                  <a:lnTo>
                    <a:pt x="6456815" y="0"/>
                  </a:lnTo>
                  <a:cubicBezTo>
                    <a:pt x="6461076" y="0"/>
                    <a:pt x="6465162" y="1693"/>
                    <a:pt x="6468175" y="4705"/>
                  </a:cubicBezTo>
                  <a:cubicBezTo>
                    <a:pt x="6471188" y="7718"/>
                    <a:pt x="6472881" y="11805"/>
                    <a:pt x="6472881" y="16066"/>
                  </a:cubicBezTo>
                  <a:lnTo>
                    <a:pt x="6472881" y="889966"/>
                  </a:lnTo>
                  <a:cubicBezTo>
                    <a:pt x="6472881" y="894227"/>
                    <a:pt x="6471188" y="898314"/>
                    <a:pt x="6468175" y="901326"/>
                  </a:cubicBezTo>
                  <a:cubicBezTo>
                    <a:pt x="6465162" y="904339"/>
                    <a:pt x="6461076" y="906032"/>
                    <a:pt x="6456815" y="906032"/>
                  </a:cubicBezTo>
                  <a:lnTo>
                    <a:pt x="16066" y="906032"/>
                  </a:lnTo>
                  <a:cubicBezTo>
                    <a:pt x="11805" y="906032"/>
                    <a:pt x="7718" y="904339"/>
                    <a:pt x="4705" y="901326"/>
                  </a:cubicBezTo>
                  <a:cubicBezTo>
                    <a:pt x="1693" y="898314"/>
                    <a:pt x="0" y="894227"/>
                    <a:pt x="0" y="889966"/>
                  </a:cubicBezTo>
                  <a:lnTo>
                    <a:pt x="0" y="16066"/>
                  </a:lnTo>
                  <a:cubicBezTo>
                    <a:pt x="0" y="11805"/>
                    <a:pt x="1693" y="7718"/>
                    <a:pt x="4705" y="4705"/>
                  </a:cubicBezTo>
                  <a:cubicBezTo>
                    <a:pt x="7718" y="1693"/>
                    <a:pt x="11805" y="0"/>
                    <a:pt x="16066" y="0"/>
                  </a:cubicBezTo>
                  <a:close/>
                </a:path>
              </a:pathLst>
            </a:custGeom>
            <a:solidFill>
              <a:srgbClr val="215D80"/>
            </a:solidFill>
          </p:spPr>
        </p:sp>
        <p:sp>
          <p:nvSpPr>
            <p:cNvPr name="TextBox 18" id="18"/>
            <p:cNvSpPr txBox="true"/>
            <p:nvPr/>
          </p:nvSpPr>
          <p:spPr>
            <a:xfrm>
              <a:off x="0" y="-47625"/>
              <a:ext cx="6472881" cy="953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9" id="19"/>
          <p:cNvSpPr/>
          <p:nvPr/>
        </p:nvSpPr>
        <p:spPr>
          <a:xfrm flipH="false" flipV="false" rot="0">
            <a:off x="17168695" y="9258300"/>
            <a:ext cx="1119305" cy="1028700"/>
          </a:xfrm>
          <a:custGeom>
            <a:avLst/>
            <a:gdLst/>
            <a:ahLst/>
            <a:cxnLst/>
            <a:rect r="r" b="b" t="t" l="l"/>
            <a:pathLst>
              <a:path h="1028700" w="1119305">
                <a:moveTo>
                  <a:pt x="0" y="0"/>
                </a:moveTo>
                <a:lnTo>
                  <a:pt x="1119305" y="0"/>
                </a:lnTo>
                <a:lnTo>
                  <a:pt x="1119305" y="1028700"/>
                </a:lnTo>
                <a:lnTo>
                  <a:pt x="0" y="1028700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-8807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DAHC4HzRt9I</dc:identifier>
  <dcterms:modified xsi:type="dcterms:W3CDTF">2011-08-01T06:04:30Z</dcterms:modified>
  <cp:revision>1</cp:revision>
  <dc:title>Biru Kuning Modern Project Proposal Presentation</dc:title>
</cp:coreProperties>
</file>